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43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6" r:id="rId41"/>
    <p:sldId id="338" r:id="rId42"/>
    <p:sldId id="337" r:id="rId43"/>
    <p:sldId id="339" r:id="rId44"/>
    <p:sldId id="340" r:id="rId45"/>
    <p:sldId id="341" r:id="rId46"/>
    <p:sldId id="342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B0"/>
    <a:srgbClr val="000000"/>
    <a:srgbClr val="007600"/>
    <a:srgbClr val="004600"/>
    <a:srgbClr val="009200"/>
    <a:srgbClr val="00C400"/>
    <a:srgbClr val="005A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4622" autoAdjust="0"/>
  </p:normalViewPr>
  <p:slideViewPr>
    <p:cSldViewPr>
      <p:cViewPr varScale="1">
        <p:scale>
          <a:sx n="75" d="100"/>
          <a:sy n="75" d="100"/>
        </p:scale>
        <p:origin x="91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C8EBC-780D-40A4-B1E3-50085DED5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97BBD-A346-4B3B-9FFA-4B24423ED0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7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E1A03-329A-47B0-A161-AA7D671405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2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0A374-6392-4230-99AA-75B4E64882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9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9FC18-364F-4AC4-9ED6-A1A35D3748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5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EBF81-7AC5-4CA8-B41F-5F7849C10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2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7FDA9-AC41-411E-9E97-D456FF9C08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7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D8A30-A17B-4FD7-A984-9B0F8F5DD2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8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509BB-FDE4-4554-980E-04DAA4D7A9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3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2F475-8FB3-416B-BAC2-DF23635F36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6BD69-D0DF-4C5A-BBB6-24B6EB6DE7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6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1CF1D7-929B-4D12-9C84-D1B1E6C263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floridapanth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9" r="-1074"/>
          <a:stretch/>
        </p:blipFill>
        <p:spPr bwMode="auto">
          <a:xfrm>
            <a:off x="4349931" y="4377759"/>
            <a:ext cx="3381103" cy="2301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2694326214_13df0180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2" t="18151" r="26007" b="19019"/>
          <a:stretch/>
        </p:blipFill>
        <p:spPr bwMode="auto">
          <a:xfrm>
            <a:off x="1371600" y="4377759"/>
            <a:ext cx="2895600" cy="23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457200"/>
            <a:ext cx="9156774" cy="32004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5334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Do You Know Florida’s Predators?</a:t>
            </a:r>
          </a:p>
          <a:p>
            <a:pPr algn="ctr"/>
            <a:r>
              <a:rPr lang="en-US" sz="4000" dirty="0">
                <a:latin typeface="Cambria" pitchFamily="18" charset="0"/>
              </a:rPr>
              <a:t>Quiz Time! </a:t>
            </a:r>
          </a:p>
        </p:txBody>
      </p:sp>
      <p:pic>
        <p:nvPicPr>
          <p:cNvPr id="2057" name="Picture 9" descr="0815_02_bea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5" t="1576" r="5953" b="3024"/>
          <a:stretch/>
        </p:blipFill>
        <p:spPr bwMode="auto">
          <a:xfrm>
            <a:off x="5671457" y="1994263"/>
            <a:ext cx="2020967" cy="230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oyote%209-13-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82" y="1981200"/>
            <a:ext cx="1872018" cy="23149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1372917032_a24eee1fd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2238375" cy="23149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4572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#8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Coyotes are native to Florida. 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2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4572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#9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Bobcats and panthers are most active during the day.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64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4572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#10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Alligators can hold their breath to stay under water for an hour or more.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15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4572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#11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Florida panthers hunt by jumping out of trees onto their prey.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924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4572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#12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Florida black bears have a better sense of smell than a bloodhound.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36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4572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#13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Coyotes will eat carrion (dead animal meat).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65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4572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#14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Bobcats can hunt and take down an adult deer.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756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4572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#15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Alligators and crocodiles can both be found in South Florida.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11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4572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#16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Florida panthers roar before they attack.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67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539775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#17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Panthers and bears are naturally curious about humans, and it is normal for them to wander past and watch us. 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9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32004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5334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How much do you know about the predators of Florida?</a:t>
            </a:r>
            <a:endParaRPr lang="en-US" sz="4000" dirty="0">
              <a:latin typeface="Cambria" pitchFamily="18" charset="0"/>
            </a:endParaRPr>
          </a:p>
        </p:txBody>
      </p:sp>
      <p:pic>
        <p:nvPicPr>
          <p:cNvPr id="43010" name="Picture 2" descr="X:\Environmental Education\2013-2014 Season\Amy Washuta\Photos (~1,000)\Reptiles and Amphibians\chillin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t="-12215" r="-12318" b="12215"/>
          <a:stretch/>
        </p:blipFill>
        <p:spPr bwMode="auto">
          <a:xfrm>
            <a:off x="1168068" y="1447800"/>
            <a:ext cx="767113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37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399"/>
            <a:ext cx="9156774" cy="478220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#18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Pumas, including Florida panthers and mountain lions in the West, kill more people than deer do in North America.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69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44958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#19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You should run zigzag if you come across an alligator.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23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7620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4572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#20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Florida panthers eat more frequently than large alligators. 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28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floridapanth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9" r="-1074"/>
          <a:stretch/>
        </p:blipFill>
        <p:spPr bwMode="auto">
          <a:xfrm>
            <a:off x="4349931" y="4377759"/>
            <a:ext cx="3381103" cy="2301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2694326214_13df0180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2" t="18151" r="26007" b="19019"/>
          <a:stretch/>
        </p:blipFill>
        <p:spPr bwMode="auto">
          <a:xfrm>
            <a:off x="1371600" y="4377759"/>
            <a:ext cx="2895600" cy="23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457200"/>
            <a:ext cx="9156774" cy="32004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5334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Do You Know Florida’s Predators?</a:t>
            </a:r>
          </a:p>
          <a:p>
            <a:pPr algn="ctr"/>
            <a:r>
              <a:rPr lang="en-US" sz="4000" dirty="0">
                <a:latin typeface="Cambria" pitchFamily="18" charset="0"/>
              </a:rPr>
              <a:t>Answers</a:t>
            </a:r>
          </a:p>
        </p:txBody>
      </p:sp>
      <p:pic>
        <p:nvPicPr>
          <p:cNvPr id="2057" name="Picture 9" descr="0815_02_bea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5" t="1576" r="5953" b="3024"/>
          <a:stretch/>
        </p:blipFill>
        <p:spPr bwMode="auto">
          <a:xfrm>
            <a:off x="5671457" y="1994263"/>
            <a:ext cx="2020967" cy="230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oyote%209-13-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82" y="1981200"/>
            <a:ext cx="1872018" cy="23149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1372917032_a24eee1fd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2238375" cy="23149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885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1"/>
            <a:ext cx="9156774" cy="4166652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#1 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A mountain lion, a cougar, a puma, and a panther are all different species of cat.  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3965" y="5181600"/>
            <a:ext cx="7315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Calisto MT" pitchFamily="18" charset="0"/>
              </a:rPr>
              <a:t>False. </a:t>
            </a:r>
            <a:r>
              <a:rPr lang="en-US" sz="3500" b="1" dirty="0">
                <a:latin typeface="Calisto MT" pitchFamily="18" charset="0"/>
              </a:rPr>
              <a:t>All are different subspecies of the species </a:t>
            </a:r>
            <a:r>
              <a:rPr lang="en-US" sz="3500" b="1" i="1" dirty="0">
                <a:latin typeface="Calisto MT" pitchFamily="18" charset="0"/>
              </a:rPr>
              <a:t>Puma </a:t>
            </a:r>
            <a:r>
              <a:rPr lang="en-US" sz="3500" b="1" i="1" dirty="0" err="1">
                <a:latin typeface="Calisto MT" pitchFamily="18" charset="0"/>
              </a:rPr>
              <a:t>concolor</a:t>
            </a:r>
            <a:r>
              <a:rPr lang="en-US" sz="3500" b="1" dirty="0">
                <a:latin typeface="Calisto MT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770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38862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#2 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The Florida black bear eats mostly meat.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800600"/>
            <a:ext cx="7315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Calisto MT" pitchFamily="18" charset="0"/>
              </a:rPr>
              <a:t>False. </a:t>
            </a:r>
            <a:r>
              <a:rPr lang="en-US" sz="3500" b="1" dirty="0">
                <a:latin typeface="Calisto MT" pitchFamily="18" charset="0"/>
              </a:rPr>
              <a:t>80% of a Florida black bear’s diet is from plants like berries, acorns, and heart of Cabbage palm.</a:t>
            </a:r>
          </a:p>
        </p:txBody>
      </p:sp>
    </p:spTree>
    <p:extLst>
      <p:ext uri="{BB962C8B-B14F-4D97-AF65-F5344CB8AC3E}">
        <p14:creationId xmlns:p14="http://schemas.microsoft.com/office/powerpoint/2010/main" val="199244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32004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#3 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Coyotes usually hunt in packs.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787" y="4601117"/>
            <a:ext cx="7315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Calisto MT" pitchFamily="18" charset="0"/>
              </a:rPr>
              <a:t>False. </a:t>
            </a:r>
            <a:r>
              <a:rPr lang="en-US" sz="3500" b="1" dirty="0">
                <a:latin typeface="Calisto MT" pitchFamily="18" charset="0"/>
              </a:rPr>
              <a:t>Coyotes occasionally hunt in packs, but usually hunt alone or in pairs.</a:t>
            </a:r>
          </a:p>
        </p:txBody>
      </p:sp>
    </p:spTree>
    <p:extLst>
      <p:ext uri="{BB962C8B-B14F-4D97-AF65-F5344CB8AC3E}">
        <p14:creationId xmlns:p14="http://schemas.microsoft.com/office/powerpoint/2010/main" val="311773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4572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#4 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Bobcats travel mostly during nighttime hours and can walk up to a mile each night. 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257660"/>
            <a:ext cx="7315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Calisto MT" pitchFamily="18" charset="0"/>
              </a:rPr>
              <a:t>False. </a:t>
            </a:r>
            <a:r>
              <a:rPr lang="en-US" sz="3500" b="1" dirty="0">
                <a:latin typeface="Calisto MT" pitchFamily="18" charset="0"/>
              </a:rPr>
              <a:t>Bobcats travel between 2 and 7 miles each night. </a:t>
            </a:r>
          </a:p>
        </p:txBody>
      </p:sp>
    </p:spTree>
    <p:extLst>
      <p:ext uri="{BB962C8B-B14F-4D97-AF65-F5344CB8AC3E}">
        <p14:creationId xmlns:p14="http://schemas.microsoft.com/office/powerpoint/2010/main" val="421109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37338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#5 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Alligators are naturally afraid of humans.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965" y="4692640"/>
            <a:ext cx="7315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Calisto MT" pitchFamily="18" charset="0"/>
              </a:rPr>
              <a:t>True. </a:t>
            </a:r>
            <a:r>
              <a:rPr lang="en-US" sz="3500" b="1" dirty="0">
                <a:latin typeface="Calisto MT" pitchFamily="18" charset="0"/>
              </a:rPr>
              <a:t>Alligators lose their fear of humans and can become dangerous if people feed them. </a:t>
            </a:r>
          </a:p>
        </p:txBody>
      </p:sp>
    </p:spTree>
    <p:extLst>
      <p:ext uri="{BB962C8B-B14F-4D97-AF65-F5344CB8AC3E}">
        <p14:creationId xmlns:p14="http://schemas.microsoft.com/office/powerpoint/2010/main" val="395523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36576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743952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#6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A Florida panther track doesn’t usually show claw marks.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6061" y="4876800"/>
            <a:ext cx="7315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Calisto MT" pitchFamily="18" charset="0"/>
              </a:rPr>
              <a:t>False. </a:t>
            </a:r>
            <a:r>
              <a:rPr lang="en-US" sz="3500" b="1" dirty="0">
                <a:latin typeface="Calisto MT" pitchFamily="18" charset="0"/>
              </a:rPr>
              <a:t>Panthers, like all cats, can retract their claws to walk quietly.</a:t>
            </a:r>
          </a:p>
        </p:txBody>
      </p:sp>
    </p:spTree>
    <p:extLst>
      <p:ext uri="{BB962C8B-B14F-4D97-AF65-F5344CB8AC3E}">
        <p14:creationId xmlns:p14="http://schemas.microsoft.com/office/powerpoint/2010/main" val="185539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51054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#1 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A mountain lion, a cougar, a puma, and a panther are all different species of cat.  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10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37338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#7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Florida black bears don’t climb trees.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796" y="4495800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Calisto MT" pitchFamily="18" charset="0"/>
              </a:rPr>
              <a:t>False. </a:t>
            </a:r>
            <a:r>
              <a:rPr lang="en-US" sz="3500" b="1" dirty="0">
                <a:latin typeface="Calisto MT" pitchFamily="18" charset="0"/>
              </a:rPr>
              <a:t>Florida black bears are excellent climbers. A mother bear will send her cubs up a tree to avoid danger.</a:t>
            </a:r>
          </a:p>
        </p:txBody>
      </p:sp>
    </p:spTree>
    <p:extLst>
      <p:ext uri="{BB962C8B-B14F-4D97-AF65-F5344CB8AC3E}">
        <p14:creationId xmlns:p14="http://schemas.microsoft.com/office/powerpoint/2010/main" val="252471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32766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#8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Coyotes are native to Florida. 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337" y="3886200"/>
            <a:ext cx="76581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Calisto MT" pitchFamily="18" charset="0"/>
              </a:rPr>
              <a:t>False. </a:t>
            </a:r>
            <a:r>
              <a:rPr lang="en-US" sz="3500" b="1" dirty="0">
                <a:latin typeface="Calisto MT" pitchFamily="18" charset="0"/>
              </a:rPr>
              <a:t>Coyotes are native to the SW United States. They gradually moved east as other predators were hunted nearly to extinction. Coyotes were first documented in FL in 1925.</a:t>
            </a:r>
          </a:p>
        </p:txBody>
      </p:sp>
    </p:spTree>
    <p:extLst>
      <p:ext uri="{BB962C8B-B14F-4D97-AF65-F5344CB8AC3E}">
        <p14:creationId xmlns:p14="http://schemas.microsoft.com/office/powerpoint/2010/main" val="260811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37338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#9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Bobcats and panthers are most active during the day.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965" y="4953000"/>
            <a:ext cx="7315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Calisto MT" pitchFamily="18" charset="0"/>
              </a:rPr>
              <a:t>False. </a:t>
            </a:r>
            <a:r>
              <a:rPr lang="en-US" sz="3500" b="1" dirty="0">
                <a:latin typeface="Calisto MT" pitchFamily="18" charset="0"/>
              </a:rPr>
              <a:t>Both bobcats and panthers are most active between dusk and dawn.</a:t>
            </a:r>
          </a:p>
        </p:txBody>
      </p:sp>
    </p:spTree>
    <p:extLst>
      <p:ext uri="{BB962C8B-B14F-4D97-AF65-F5344CB8AC3E}">
        <p14:creationId xmlns:p14="http://schemas.microsoft.com/office/powerpoint/2010/main" val="85009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42672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#10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Alligators can hold their breath to stay under water for an hour or more.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965" y="4953000"/>
            <a:ext cx="7315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Calisto MT" pitchFamily="18" charset="0"/>
              </a:rPr>
              <a:t>True. </a:t>
            </a:r>
            <a:r>
              <a:rPr lang="en-US" sz="3500" b="1" dirty="0">
                <a:latin typeface="Calisto MT" pitchFamily="18" charset="0"/>
              </a:rPr>
              <a:t>Although they cannot breathe underwater, alligators like to hide and rest beneath the surface.</a:t>
            </a:r>
          </a:p>
        </p:txBody>
      </p:sp>
    </p:spTree>
    <p:extLst>
      <p:ext uri="{BB962C8B-B14F-4D97-AF65-F5344CB8AC3E}">
        <p14:creationId xmlns:p14="http://schemas.microsoft.com/office/powerpoint/2010/main" val="6576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37338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#11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Florida panthers hunt by jumping out of trees onto their prey.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965" y="4419600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Calisto MT" pitchFamily="18" charset="0"/>
              </a:rPr>
              <a:t>False. </a:t>
            </a:r>
            <a:r>
              <a:rPr lang="en-US" sz="3500" b="1" dirty="0">
                <a:latin typeface="Calisto MT" pitchFamily="18" charset="0"/>
              </a:rPr>
              <a:t>Panthers hunt by silently stalking their prey from the ground until they are close enough to sprint and pounce on it.</a:t>
            </a:r>
          </a:p>
        </p:txBody>
      </p:sp>
    </p:spTree>
    <p:extLst>
      <p:ext uri="{BB962C8B-B14F-4D97-AF65-F5344CB8AC3E}">
        <p14:creationId xmlns:p14="http://schemas.microsoft.com/office/powerpoint/2010/main" val="79252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36576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#12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Florida black bears have a better sense of smell than a bloodhound.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343400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Calisto MT" pitchFamily="18" charset="0"/>
              </a:rPr>
              <a:t>True. </a:t>
            </a:r>
            <a:r>
              <a:rPr lang="en-US" sz="3500" b="1" dirty="0">
                <a:latin typeface="Calisto MT" pitchFamily="18" charset="0"/>
              </a:rPr>
              <a:t>Scientists have determined that a black bear can smell 7 times better than a bloodhound and can detect food from several miles away.</a:t>
            </a:r>
          </a:p>
        </p:txBody>
      </p:sp>
    </p:spTree>
    <p:extLst>
      <p:ext uri="{BB962C8B-B14F-4D97-AF65-F5344CB8AC3E}">
        <p14:creationId xmlns:p14="http://schemas.microsoft.com/office/powerpoint/2010/main" val="338281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375526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#13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Coyotes will eat carrion (dead animal meat).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495800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Calisto MT" pitchFamily="18" charset="0"/>
              </a:rPr>
              <a:t>True. </a:t>
            </a:r>
            <a:r>
              <a:rPr lang="en-US" sz="3500" b="1" dirty="0">
                <a:latin typeface="Calisto MT" pitchFamily="18" charset="0"/>
              </a:rPr>
              <a:t>Coyotes are opportunistic feeders and will eat just about anything. Animals that eat carrion are called “scavengers”.</a:t>
            </a:r>
          </a:p>
        </p:txBody>
      </p:sp>
    </p:spTree>
    <p:extLst>
      <p:ext uri="{BB962C8B-B14F-4D97-AF65-F5344CB8AC3E}">
        <p14:creationId xmlns:p14="http://schemas.microsoft.com/office/powerpoint/2010/main" val="155634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3810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#14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Bobcats can hunt and take down an adult deer.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535031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Calisto MT" pitchFamily="18" charset="0"/>
              </a:rPr>
              <a:t>True. </a:t>
            </a:r>
            <a:r>
              <a:rPr lang="en-US" sz="3500" b="1" dirty="0">
                <a:latin typeface="Calisto MT" pitchFamily="18" charset="0"/>
              </a:rPr>
              <a:t>Even though bobcats only weigh between 15-30 lbs., they have been known to take down a 150 lb. deer.</a:t>
            </a:r>
          </a:p>
        </p:txBody>
      </p:sp>
    </p:spTree>
    <p:extLst>
      <p:ext uri="{BB962C8B-B14F-4D97-AF65-F5344CB8AC3E}">
        <p14:creationId xmlns:p14="http://schemas.microsoft.com/office/powerpoint/2010/main" val="259551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3551099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#15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Alligators and crocodiles can both be found in South Florida.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965" y="4648200"/>
            <a:ext cx="7315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Calisto MT" pitchFamily="18" charset="0"/>
              </a:rPr>
              <a:t>True. </a:t>
            </a:r>
            <a:r>
              <a:rPr lang="en-US" sz="3500" b="1" dirty="0">
                <a:latin typeface="Calisto MT" pitchFamily="18" charset="0"/>
              </a:rPr>
              <a:t>South Florida is the only place in the world where alligators and crocodiles live side-by-side.</a:t>
            </a:r>
          </a:p>
        </p:txBody>
      </p:sp>
    </p:spTree>
    <p:extLst>
      <p:ext uri="{BB962C8B-B14F-4D97-AF65-F5344CB8AC3E}">
        <p14:creationId xmlns:p14="http://schemas.microsoft.com/office/powerpoint/2010/main" val="426001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36576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#16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Florida panthers roar before they attack.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182" y="4343400"/>
            <a:ext cx="80176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Calisto MT" pitchFamily="18" charset="0"/>
              </a:rPr>
              <a:t>False. </a:t>
            </a:r>
            <a:r>
              <a:rPr lang="en-US" sz="3500" b="1" dirty="0">
                <a:latin typeface="Calisto MT" pitchFamily="18" charset="0"/>
              </a:rPr>
              <a:t>Panthers try to be as quiet as possible when hunting. Although they make sounds to communicate with each other, a panther cannot roar like a lion. </a:t>
            </a:r>
          </a:p>
        </p:txBody>
      </p:sp>
    </p:spTree>
    <p:extLst>
      <p:ext uri="{BB962C8B-B14F-4D97-AF65-F5344CB8AC3E}">
        <p14:creationId xmlns:p14="http://schemas.microsoft.com/office/powerpoint/2010/main" val="419367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51054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#2 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The Florida black bear eats mostly meat.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81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478220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6366" y="723899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#17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Panthers and bears are naturally curious about humans, and it is normal for them to wander past and watch us. 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7866" y="5458387"/>
            <a:ext cx="7315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Calisto MT" pitchFamily="18" charset="0"/>
              </a:rPr>
              <a:t>True. </a:t>
            </a:r>
            <a:r>
              <a:rPr lang="en-US" sz="3500" b="1" dirty="0">
                <a:latin typeface="Calisto MT" pitchFamily="18" charset="0"/>
              </a:rPr>
              <a:t>Panthers and bears are smart and inquisitive, and this is normal. </a:t>
            </a:r>
          </a:p>
        </p:txBody>
      </p:sp>
    </p:spTree>
    <p:extLst>
      <p:ext uri="{BB962C8B-B14F-4D97-AF65-F5344CB8AC3E}">
        <p14:creationId xmlns:p14="http://schemas.microsoft.com/office/powerpoint/2010/main" val="131780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2774" y="152400"/>
            <a:ext cx="9156774" cy="40386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#18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Pumas, including Florida panthers and mountain lions in the West, kill more people than deer do in North America.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938052"/>
            <a:ext cx="861382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Calisto MT" pitchFamily="18" charset="0"/>
              </a:rPr>
              <a:t>False. </a:t>
            </a:r>
            <a:r>
              <a:rPr lang="en-US" sz="3500" b="1" dirty="0">
                <a:latin typeface="Calisto MT" pitchFamily="18" charset="0"/>
              </a:rPr>
              <a:t>There are no documented attacks from a Florida panther on a human, and mountain lion attacks are very rare. Deer kill many more people because they run in front of cars and cause accidents.</a:t>
            </a:r>
          </a:p>
        </p:txBody>
      </p:sp>
    </p:spTree>
    <p:extLst>
      <p:ext uri="{BB962C8B-B14F-4D97-AF65-F5344CB8AC3E}">
        <p14:creationId xmlns:p14="http://schemas.microsoft.com/office/powerpoint/2010/main" val="20544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3195857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5634" y="559158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#19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You should run zigzag if you come across an alligator.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962400"/>
            <a:ext cx="86868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Calisto MT" pitchFamily="18" charset="0"/>
              </a:rPr>
              <a:t>False. </a:t>
            </a:r>
            <a:r>
              <a:rPr lang="en-US" sz="3500" b="1" dirty="0">
                <a:latin typeface="Calisto MT" pitchFamily="18" charset="0"/>
              </a:rPr>
              <a:t>Alligators are very unlikely to run after a human because we are not suitable prey. If an alligator did come towards you aggressively, run fast and straight because it will not go very far. </a:t>
            </a:r>
          </a:p>
        </p:txBody>
      </p:sp>
    </p:spTree>
    <p:extLst>
      <p:ext uri="{BB962C8B-B14F-4D97-AF65-F5344CB8AC3E}">
        <p14:creationId xmlns:p14="http://schemas.microsoft.com/office/powerpoint/2010/main" val="176242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3551099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5334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#20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Florida panthers eat many times more food than large alligators. 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087" y="3734993"/>
            <a:ext cx="86106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Calisto MT" pitchFamily="18" charset="0"/>
              </a:rPr>
              <a:t>True. </a:t>
            </a:r>
            <a:r>
              <a:rPr lang="en-US" sz="3500" b="1" dirty="0">
                <a:latin typeface="Calisto MT" pitchFamily="18" charset="0"/>
              </a:rPr>
              <a:t>Panthers are warm-blooded and need the equivalent of one deer every week. Alligators are cold blooded and only need a fraction of this. They don’t even feed if the temperature is below 70 F!</a:t>
            </a:r>
          </a:p>
        </p:txBody>
      </p:sp>
    </p:spTree>
    <p:extLst>
      <p:ext uri="{BB962C8B-B14F-4D97-AF65-F5344CB8AC3E}">
        <p14:creationId xmlns:p14="http://schemas.microsoft.com/office/powerpoint/2010/main" val="12654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47244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14800" y="2151727"/>
            <a:ext cx="4686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Were you surprised by any of the answers to the quiz? </a:t>
            </a:r>
          </a:p>
        </p:txBody>
      </p:sp>
      <p:pic>
        <p:nvPicPr>
          <p:cNvPr id="1026" name="Picture 2" descr="https://s-media-cache-ak0.pinimg.com/736x/db/04/56/db04568edf87de50ef23c3e192580e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68" y="1127698"/>
            <a:ext cx="3581400" cy="460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7760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47244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43400" y="1310550"/>
            <a:ext cx="4495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Why do you think so many people have misconceptions about predators? </a:t>
            </a:r>
          </a:p>
        </p:txBody>
      </p:sp>
      <p:pic>
        <p:nvPicPr>
          <p:cNvPr id="2050" name="Picture 2" descr="http://40.media.tumblr.com/tumblr_lwnr5gUg8T1qj6qxno1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801845" cy="389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82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47244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47315" y="694997"/>
            <a:ext cx="449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Do you feel any differently about the predators of Florida after learning more information about them? How so?</a:t>
            </a:r>
          </a:p>
        </p:txBody>
      </p:sp>
      <p:pic>
        <p:nvPicPr>
          <p:cNvPr id="7" name="Picture 5" descr="blackbe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25" y="1598870"/>
            <a:ext cx="4233786" cy="27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2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41148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#3 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Coyotes usually hunt in packs.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4572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#4 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Bobcats travel mostly during nighttime hours and can walk up to a mile each night. 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54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4572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#5 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Alligators are naturally afraid of humans.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8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4572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#6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A Florida panther track doesn’t usually show claw marks.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1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aw-palmet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6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0"/>
            <a:ext cx="915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56774" cy="4572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92D050">
                  <a:alpha val="26000"/>
                </a:srgbClr>
              </a:gs>
              <a:gs pos="100000">
                <a:srgbClr val="EDEEB0">
                  <a:alpha val="9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Question #7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True or False?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b="1" dirty="0">
                <a:latin typeface="Cambria" pitchFamily="18" charset="0"/>
              </a:rPr>
              <a:t>Florida black bears don’t climb trees.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20173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1277</Words>
  <Application>Microsoft Office PowerPoint</Application>
  <PresentationFormat>On-screen Show (4:3)</PresentationFormat>
  <Paragraphs>205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Calisto MT</vt:lpstr>
      <vt:lpstr>Cambria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National Park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Washuta</dc:creator>
  <cp:lastModifiedBy>Andrews, Lisa</cp:lastModifiedBy>
  <cp:revision>42</cp:revision>
  <dcterms:created xsi:type="dcterms:W3CDTF">2009-07-15T14:44:20Z</dcterms:created>
  <dcterms:modified xsi:type="dcterms:W3CDTF">2020-05-22T17:53:58Z</dcterms:modified>
</cp:coreProperties>
</file>